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59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0" r:id="rId30"/>
    <p:sldId id="287" r:id="rId31"/>
    <p:sldId id="293" r:id="rId32"/>
    <p:sldId id="288" r:id="rId33"/>
    <p:sldId id="289" r:id="rId34"/>
    <p:sldId id="290" r:id="rId35"/>
    <p:sldId id="291" r:id="rId36"/>
    <p:sldId id="292" r:id="rId37"/>
    <p:sldId id="261" r:id="rId38"/>
    <p:sldId id="262" r:id="rId39"/>
    <p:sldId id="263" r:id="rId40"/>
    <p:sldId id="294" r:id="rId41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gs" Target="tags/tag38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tags" Target="../tags/tag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tags" Target="../tags/tag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tags" Target="../tags/tag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tags" Target="../tags/tag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tags" Target="../tags/tag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tags" Target="../tags/tag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tags" Target="../tags/tag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tags" Target="../tags/tag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tags" Target="../tags/tag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tags" Target="../tags/tag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80465" y="1122680"/>
            <a:ext cx="10420985" cy="2387600"/>
          </a:xfrm>
        </p:spPr>
        <p:txBody>
          <a:bodyPr/>
          <a:p>
            <a:r>
              <a:rPr lang="zh-CN" altLang="en-US"/>
              <a:t>第4章 案例特训-数据库设计篇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1" name="图片 18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2" name="图片 18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3" name="图片 18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4" name="图片 18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4.2 数据库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5" name="图片 18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03350"/>
            <a:ext cx="11591925" cy="5454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6" name="图片 18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7" name="图片 18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8" name="图片 18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9" name="图片 18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0" name="图片 18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015" y="321310"/>
            <a:ext cx="10515600" cy="4351338"/>
          </a:xfrm>
        </p:spPr>
        <p:txBody>
          <a:bodyPr/>
          <a:p>
            <a:r>
              <a:rPr lang="zh-CN" altLang="en-US"/>
              <a:t>4.1 规范化与反规范化</a:t>
            </a:r>
            <a:endParaRPr lang="zh-CN" altLang="en-US"/>
          </a:p>
          <a:p>
            <a:r>
              <a:rPr lang="zh-CN" altLang="en-US"/>
              <a:t>4.2 数据库</a:t>
            </a:r>
            <a:endParaRPr lang="zh-CN" altLang="en-US"/>
          </a:p>
          <a:p>
            <a:r>
              <a:rPr lang="zh-CN" altLang="en-US"/>
              <a:t>4.3 NoSQL</a:t>
            </a:r>
            <a:endParaRPr lang="zh-CN" altLang="en-US"/>
          </a:p>
          <a:p>
            <a:r>
              <a:rPr lang="zh-CN" altLang="en-US"/>
              <a:t>4.4 联邦数据库系统</a:t>
            </a:r>
            <a:endParaRPr lang="zh-CN" altLang="en-US"/>
          </a:p>
          <a:p>
            <a:r>
              <a:rPr lang="zh-CN" altLang="en-US"/>
              <a:t>4.5 数据库性能优化</a:t>
            </a:r>
            <a:endParaRPr lang="zh-CN" altLang="en-US"/>
          </a:p>
          <a:p>
            <a:r>
              <a:rPr lang="zh-CN" altLang="en-US"/>
              <a:t>4.6 大数据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1" name="图片 19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2" name="图片 19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3" name="图片 19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4" name="图片 19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5" name="图片 19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6" name="图片 19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7" name="图片 19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69215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8" name="图片 19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99" name="图片 19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0" name="图片 1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4.1 规范化与反规范化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4" name="图片 17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73200"/>
            <a:ext cx="11653520" cy="5384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4.3 NoSQL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1" name="图片 200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40815"/>
            <a:ext cx="11690985" cy="54171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2" name="图片 20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286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3" name="图片 2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4" name="图片 20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5" name="图片 20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055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6" name="图片 20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4.4 联邦数据库系统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7" name="图片 2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391285"/>
            <a:ext cx="11955780" cy="54667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4.5 数据库性能优化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8" name="图片 20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1386205"/>
            <a:ext cx="12192000" cy="5471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4.6 大数据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09" name="图片 20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1335405"/>
            <a:ext cx="12191365" cy="5522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10" name="图片 20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5" name="图片 174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6" name="图片 175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7" name="图片 17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8" name="图片 177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79" name="图片 17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80" name="图片 17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COMMONDATA" val="eyJoZGlkIjoiM2Y5Zjk1MTU5MTI4N2EyNzAxMGI0YzBiNjI0YTc0Mzk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WPS 演示</Application>
  <PresentationFormat>宽屏</PresentationFormat>
  <Paragraphs>21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6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吕鑫</cp:lastModifiedBy>
  <cp:revision>51</cp:revision>
  <dcterms:created xsi:type="dcterms:W3CDTF">2023-04-25T05:19:17Z</dcterms:created>
  <dcterms:modified xsi:type="dcterms:W3CDTF">2023-04-25T13:51:58Z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5A4446BDA0DD47C0A821CC69386540AE_12</vt:lpwstr>
  </property>
  <property fmtid="{D5CDD505-2E9C-101B-9397-08002B2CF9AE}" pid="3" name="KSOProductBuildVer">
    <vt:lpwstr>2052-11.1.0.14036</vt:lpwstr>
  </property>
</Properties>
</file>